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7F43"/>
    <a:srgbClr val="E27042"/>
    <a:srgbClr val="004684"/>
    <a:srgbClr val="236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3148F-B02D-4E75-ACF3-9A8C9709DC18}" type="datetimeFigureOut">
              <a:rPr lang="pt-BR" smtClean="0"/>
              <a:t>30/07/2018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7F08D-4857-4542-9FE5-D425B043C7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66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F08D-4857-4542-9FE5-D425B043C78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185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ENAPROC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DE91053-23B7-4E72-BF4D-DAEA51D1C4D9}" type="datetime1">
              <a:rPr lang="pt-BR" smtClean="0"/>
              <a:t>30/07/2018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BR"/>
              <a:t>ENAPROC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B302A1B-7FF3-44D5-9E2E-7356806D62A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solidFill>
                  <a:schemeClr val="accent6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Título do Trabalho</a:t>
            </a:r>
            <a:endParaRPr lang="pt-BR" sz="4800" dirty="0">
              <a:solidFill>
                <a:schemeClr val="accent6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80720" cy="237626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b="1" dirty="0">
                <a:solidFill>
                  <a:schemeClr val="accent6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Autor1 (Instituição)</a:t>
            </a:r>
          </a:p>
          <a:p>
            <a:pPr>
              <a:lnSpc>
                <a:spcPct val="80000"/>
              </a:lnSpc>
            </a:pPr>
            <a:r>
              <a:rPr lang="pt-BR" b="1" dirty="0">
                <a:solidFill>
                  <a:schemeClr val="accent6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Autor2 (Instituição) </a:t>
            </a:r>
          </a:p>
          <a:p>
            <a:pPr>
              <a:lnSpc>
                <a:spcPct val="80000"/>
              </a:lnSpc>
            </a:pPr>
            <a:r>
              <a:rPr lang="pt-BR" b="1" dirty="0">
                <a:solidFill>
                  <a:schemeClr val="accent6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Autor3 (Instituição)</a:t>
            </a:r>
          </a:p>
          <a:p>
            <a:pPr>
              <a:lnSpc>
                <a:spcPct val="80000"/>
              </a:lnSpc>
            </a:pPr>
            <a:r>
              <a:rPr lang="pt-BR" b="1" dirty="0">
                <a:solidFill>
                  <a:schemeClr val="accent6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Orientador(Instituição)</a:t>
            </a:r>
          </a:p>
          <a:p>
            <a:pPr>
              <a:lnSpc>
                <a:spcPct val="80000"/>
              </a:lnSpc>
            </a:pPr>
            <a:r>
              <a:rPr lang="pt-BR" b="1" dirty="0" err="1">
                <a:solidFill>
                  <a:schemeClr val="accent6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Co-orientador</a:t>
            </a:r>
            <a:r>
              <a:rPr lang="pt-BR" b="1" dirty="0">
                <a:solidFill>
                  <a:schemeClr val="accent6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(Instituição)</a:t>
            </a:r>
          </a:p>
          <a:p>
            <a:endParaRPr lang="pt-BR" dirty="0"/>
          </a:p>
        </p:txBody>
      </p:sp>
      <p:pic>
        <p:nvPicPr>
          <p:cNvPr id="1026" name="Picture 2" descr="D:\Users\Admin\Desktop\enaproc 2017 cabeçalho - fundação araucári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4" cy="13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C3957F0-36DF-4320-B287-92D55747ED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01"/>
            <a:ext cx="9144000" cy="133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F603E083-B6DF-4A33-97B5-DD0A0B6C05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8801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924129E-90B5-462A-9CA3-C744C40E9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523435"/>
            <a:ext cx="7645791" cy="492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817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F603E083-B6DF-4A33-97B5-DD0A0B6C05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8801"/>
          </a:xfr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96C5E500-4B72-48C3-85FC-0F57C81939D1}"/>
              </a:ext>
            </a:extLst>
          </p:cNvPr>
          <p:cNvSpPr/>
          <p:nvPr/>
        </p:nvSpPr>
        <p:spPr>
          <a:xfrm>
            <a:off x="539552" y="1388442"/>
            <a:ext cx="7488832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 algn="just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pt-BR" sz="2400" b="1" dirty="0">
                <a:solidFill>
                  <a:srgbClr val="79463D">
                    <a:lumMod val="10000"/>
                  </a:srgbClr>
                </a:solidFill>
              </a:rPr>
              <a:t>A apresentação deve seguir o padrão de slides deste modelo;</a:t>
            </a:r>
          </a:p>
          <a:p>
            <a:pPr marL="182880" lvl="0" indent="-182880" algn="just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endParaRPr lang="pt-BR" sz="2400" b="1" dirty="0">
              <a:solidFill>
                <a:srgbClr val="79463D">
                  <a:lumMod val="10000"/>
                </a:srgbClr>
              </a:solidFill>
            </a:endParaRPr>
          </a:p>
          <a:p>
            <a:pPr marL="182880" lvl="0" indent="-182880" algn="just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pt-BR" sz="2400" b="1" dirty="0">
                <a:solidFill>
                  <a:srgbClr val="79463D">
                    <a:lumMod val="10000"/>
                  </a:srgbClr>
                </a:solidFill>
              </a:rPr>
              <a:t>Cada apresentação terá de 15 a 20 minutos para a exposição do autor;</a:t>
            </a:r>
          </a:p>
          <a:p>
            <a:pPr marL="182880" lvl="0" indent="-182880" algn="just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endParaRPr lang="pt-BR" sz="2400" b="1" dirty="0">
              <a:solidFill>
                <a:srgbClr val="79463D">
                  <a:lumMod val="10000"/>
                </a:srgbClr>
              </a:solidFill>
            </a:endParaRPr>
          </a:p>
          <a:p>
            <a:pPr marL="182880" lvl="0" indent="-182880" algn="just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pt-BR" sz="2400" b="1" dirty="0">
                <a:solidFill>
                  <a:srgbClr val="79463D">
                    <a:lumMod val="10000"/>
                  </a:srgbClr>
                </a:solidFill>
              </a:rPr>
              <a:t>Sugere-se 1 slide por minuto.</a:t>
            </a:r>
          </a:p>
        </p:txBody>
      </p:sp>
    </p:spTree>
    <p:extLst>
      <p:ext uri="{BB962C8B-B14F-4D97-AF65-F5344CB8AC3E}">
        <p14:creationId xmlns:p14="http://schemas.microsoft.com/office/powerpoint/2010/main" val="2921971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126</TotalTime>
  <Words>55</Words>
  <Application>Microsoft Office PowerPoint</Application>
  <PresentationFormat>Apresentação na tela (4:3)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Clarity</vt:lpstr>
      <vt:lpstr>Título do Trabalho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Angela Farah</cp:lastModifiedBy>
  <cp:revision>25</cp:revision>
  <dcterms:created xsi:type="dcterms:W3CDTF">2012-07-17T12:39:09Z</dcterms:created>
  <dcterms:modified xsi:type="dcterms:W3CDTF">2018-07-30T20:01:28Z</dcterms:modified>
</cp:coreProperties>
</file>